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7" r:id="rId4"/>
    <p:sldId id="263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3" autoAdjust="0"/>
    <p:restoredTop sz="85185" autoAdjust="0"/>
  </p:normalViewPr>
  <p:slideViewPr>
    <p:cSldViewPr snapToGrid="0">
      <p:cViewPr>
        <p:scale>
          <a:sx n="100" d="100"/>
          <a:sy n="100" d="100"/>
        </p:scale>
        <p:origin x="134" y="-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6FD63-80D7-44AD-AA2E-1A342A6582B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34572-A14F-4ABF-A79C-F482B886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379091_Role_of_metabolic_rehabilitation-based_approach_in_TNBC_Biguanide_metformin_and_more/figures?lo=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Breast cancer (BC) is the second most common cancer mortality in women in the United States.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34572-A14F-4ABF-A79C-F482B8864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https://www.researchgate.net/publication/262379091_Role_of_metabolic_rehabilitation-based_approach_in_TNBC_Biguanide_metformin_and_more/figures?lo=1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34572-A14F-4ABF-A79C-F482B8864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2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5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7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8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7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8E6AC-1901-4E33-AD5F-8CB9D948790D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CB213-6793-4E42-9681-5C4DA2456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abs/10.1021/acs.jproteome.9b00755" TargetMode="External"/><Relationship Id="rId2" Type="http://schemas.openxmlformats.org/officeDocument/2006/relationships/hyperlink" Target="https://github.com/FADHLyemen/Metabolomics_signatu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eer.cancer.gov/statfacts/html/commo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er.cancer.gov/statfacts/html/commo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DHLyemen/Metabolomics_signatu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metabolomics, methylation and transcriptomic of Breast cancer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Fadhl </a:t>
            </a:r>
            <a:r>
              <a:rPr lang="en-US" dirty="0" err="1" smtClean="0"/>
              <a:t>Alakwaa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https://github.com/FADHLyemen/Metabolomics_signature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https://pubs.acs.org/doi/abs/10.1021/acs.jproteome.9b00755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5154"/>
            <a:ext cx="10786882" cy="54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Generally, metabolome-defined </a:t>
            </a:r>
            <a:r>
              <a:rPr lang="en-US" dirty="0"/>
              <a:t>BC subtypes </a:t>
            </a:r>
            <a:r>
              <a:rPr lang="en-US" dirty="0" smtClean="0"/>
              <a:t>were </a:t>
            </a:r>
            <a:r>
              <a:rPr lang="en-US" dirty="0"/>
              <a:t>different from the well-known receptor- or transcriptome-defined subtypes.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identified a strong association BC clusters identified from metabolomics and methylation data. </a:t>
            </a:r>
          </a:p>
          <a:p>
            <a:r>
              <a:rPr lang="en-US" dirty="0"/>
              <a:t>Our </a:t>
            </a:r>
            <a:r>
              <a:rPr lang="en-US" dirty="0" smtClean="0"/>
              <a:t>proposed </a:t>
            </a:r>
            <a:r>
              <a:rPr lang="en-US" smtClean="0"/>
              <a:t>pipeline revealed </a:t>
            </a:r>
            <a:r>
              <a:rPr lang="en-US" dirty="0" smtClean="0"/>
              <a:t>clusters </a:t>
            </a:r>
            <a:r>
              <a:rPr lang="en-US" dirty="0"/>
              <a:t>characterized by unique metabolic signatures that may potentially </a:t>
            </a:r>
            <a:r>
              <a:rPr lang="en-US" dirty="0" smtClean="0"/>
              <a:t>stratify BC </a:t>
            </a:r>
            <a:r>
              <a:rPr lang="en-US" dirty="0"/>
              <a:t>patients and tailor precision treatment.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30" y="365125"/>
            <a:ext cx="7949523" cy="59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2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68" y="6209817"/>
            <a:ext cx="10515600" cy="3935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https://seer.cancer.gov/statfacts/html/common.html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52" y="92597"/>
            <a:ext cx="6706697" cy="53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Breast cancer mortality rate (2020)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55" y="1290034"/>
            <a:ext cx="9148595" cy="496656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368" y="6371860"/>
            <a:ext cx="10515600" cy="3935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4"/>
              </a:rPr>
              <a:t>https://seer.cancer.gov/statfacts/html/common.html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Breast cancer subtypes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045" y="1825625"/>
            <a:ext cx="4787096" cy="4351338"/>
          </a:xfrm>
        </p:spPr>
        <p:txBody>
          <a:bodyPr/>
          <a:lstStyle/>
          <a:p>
            <a:r>
              <a:rPr lang="en-US" dirty="0" smtClean="0"/>
              <a:t>Subtyping based on transcriptomic omics data.</a:t>
            </a:r>
          </a:p>
          <a:p>
            <a:r>
              <a:rPr lang="en-US" dirty="0" smtClean="0"/>
              <a:t>Treatment based on subtyping.</a:t>
            </a:r>
          </a:p>
          <a:p>
            <a:r>
              <a:rPr lang="en-US" dirty="0" smtClean="0"/>
              <a:t>Could we use other omics data for subtyping?</a:t>
            </a:r>
          </a:p>
          <a:p>
            <a:r>
              <a:rPr lang="en-US" dirty="0" smtClean="0"/>
              <a:t>Non-invasive and cheaper.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34" y="1825625"/>
            <a:ext cx="6126866" cy="34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Cancer Genome Atlas Program (TCGA)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61" y="1824953"/>
            <a:ext cx="6367984" cy="43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7638"/>
          </a:xfrm>
        </p:spPr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20" y="5989898"/>
            <a:ext cx="10515600" cy="8294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Tools: K-means, SAM, PAM</a:t>
            </a:r>
          </a:p>
          <a:p>
            <a:r>
              <a:rPr lang="en-US" dirty="0" smtClean="0">
                <a:hlinkClick r:id="rId2"/>
              </a:rPr>
              <a:t>https://github.com/FADHLyemen/Metabolomics_signature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69" y="1422490"/>
            <a:ext cx="10189291" cy="44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2" y="1507888"/>
            <a:ext cx="5297225" cy="4057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60" y="963607"/>
            <a:ext cx="6381570" cy="51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45" y="70757"/>
            <a:ext cx="8280083" cy="66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747"/>
          <a:stretch/>
        </p:blipFill>
        <p:spPr>
          <a:xfrm>
            <a:off x="1886673" y="816537"/>
            <a:ext cx="9057552" cy="52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158</Words>
  <Application>Microsoft Office PowerPoint</Application>
  <PresentationFormat>Widescreen</PresentationFormat>
  <Paragraphs>24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Analysis of metabolomics, methylation and transcriptomic of Breast cancer</vt:lpstr>
      <vt:lpstr>PowerPoint Presentation</vt:lpstr>
      <vt:lpstr>Breast cancer mortality rate (2020)</vt:lpstr>
      <vt:lpstr>Breast cancer subtypes</vt:lpstr>
      <vt:lpstr>The Cancer Genome Atlas Program (TCGA)</vt:lpstr>
      <vt:lpstr>Pipeline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metabolomics, methylation and transcriptomic of Breast cancer</dc:title>
  <dc:creator>Alakwaa, Fadhl</dc:creator>
  <cp:lastModifiedBy>Alakwaa, Fadhl</cp:lastModifiedBy>
  <cp:revision>7</cp:revision>
  <dcterms:created xsi:type="dcterms:W3CDTF">2020-05-11T12:42:34Z</dcterms:created>
  <dcterms:modified xsi:type="dcterms:W3CDTF">2020-05-11T13:47:10Z</dcterms:modified>
</cp:coreProperties>
</file>